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1" r:id="rId4"/>
    <p:sldMasterId id="21474837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nter SemiBold"/>
      <p:regular r:id="rId17"/>
      <p:bold r:id="rId18"/>
      <p:italic r:id="rId19"/>
      <p:boldItalic r:id="rId20"/>
    </p:embeddedFont>
    <p:embeddedFont>
      <p:font typeface="Inter Light"/>
      <p:regular r:id="rId21"/>
      <p:bold r:id="rId22"/>
      <p:italic r:id="rId23"/>
      <p:boldItalic r:id="rId24"/>
    </p:embeddedFont>
    <p:embeddedFont>
      <p:font typeface="Gowun Batang"/>
      <p:regular r:id="rId25"/>
      <p:bold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Nunito Sans SemiBold"/>
      <p:regular r:id="rId39"/>
      <p:bold r:id="rId40"/>
      <p:italic r:id="rId41"/>
      <p:boldItalic r:id="rId42"/>
    </p:embeddedFont>
    <p:embeddedFont>
      <p:font typeface="Poppins SemiBold"/>
      <p:regular r:id="rId43"/>
      <p:bold r:id="rId44"/>
      <p:italic r:id="rId45"/>
      <p:boldItalic r:id="rId46"/>
    </p:embeddedFont>
    <p:embeddedFont>
      <p:font typeface="Inter Medium"/>
      <p:regular r:id="rId47"/>
      <p:bold r:id="rId48"/>
      <p:italic r:id="rId49"/>
      <p:boldItalic r:id="rId50"/>
    </p:embeddedFont>
    <p:embeddedFont>
      <p:font typeface="Nunito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SemiBold-bold.fntdata"/><Relationship Id="rId42" Type="http://schemas.openxmlformats.org/officeDocument/2006/relationships/font" Target="fonts/NunitoSansSemiBold-boldItalic.fntdata"/><Relationship Id="rId41" Type="http://schemas.openxmlformats.org/officeDocument/2006/relationships/font" Target="fonts/NunitoSansSemiBold-italic.fntdata"/><Relationship Id="rId44" Type="http://schemas.openxmlformats.org/officeDocument/2006/relationships/font" Target="fonts/PoppinsSemiBold-bold.fntdata"/><Relationship Id="rId43" Type="http://schemas.openxmlformats.org/officeDocument/2006/relationships/font" Target="fonts/PoppinsSemiBold-regular.fntdata"/><Relationship Id="rId46" Type="http://schemas.openxmlformats.org/officeDocument/2006/relationships/font" Target="fonts/PoppinsSemiBold-boldItalic.fntdata"/><Relationship Id="rId45" Type="http://schemas.openxmlformats.org/officeDocument/2006/relationships/font" Target="fonts/Poppi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nterMedium-bold.fntdata"/><Relationship Id="rId47" Type="http://schemas.openxmlformats.org/officeDocument/2006/relationships/font" Target="fonts/InterMedium-regular.fntdata"/><Relationship Id="rId49" Type="http://schemas.openxmlformats.org/officeDocument/2006/relationships/font" Target="fonts/Inter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regular.fntdata"/><Relationship Id="rId30" Type="http://schemas.openxmlformats.org/officeDocument/2006/relationships/font" Target="fonts/Inter-boldItalic.fntdata"/><Relationship Id="rId33" Type="http://schemas.openxmlformats.org/officeDocument/2006/relationships/font" Target="fonts/Poppins-italic.fntdata"/><Relationship Id="rId32" Type="http://schemas.openxmlformats.org/officeDocument/2006/relationships/font" Target="fonts/Poppins-bold.fntdata"/><Relationship Id="rId35" Type="http://schemas.openxmlformats.org/officeDocument/2006/relationships/font" Target="fonts/PoppinsMedium-regular.fntdata"/><Relationship Id="rId34" Type="http://schemas.openxmlformats.org/officeDocument/2006/relationships/font" Target="fonts/Poppins-boldItalic.fntdata"/><Relationship Id="rId37" Type="http://schemas.openxmlformats.org/officeDocument/2006/relationships/font" Target="fonts/PoppinsMedium-italic.fntdata"/><Relationship Id="rId36" Type="http://schemas.openxmlformats.org/officeDocument/2006/relationships/font" Target="fonts/PoppinsMedium-bold.fntdata"/><Relationship Id="rId39" Type="http://schemas.openxmlformats.org/officeDocument/2006/relationships/font" Target="fonts/NunitoSansSemiBold-regular.fntdata"/><Relationship Id="rId38" Type="http://schemas.openxmlformats.org/officeDocument/2006/relationships/font" Target="fonts/PoppinsMedium-boldItalic.fntdata"/><Relationship Id="rId20" Type="http://schemas.openxmlformats.org/officeDocument/2006/relationships/font" Target="fonts/InterSemiBold-boldItalic.fntdata"/><Relationship Id="rId22" Type="http://schemas.openxmlformats.org/officeDocument/2006/relationships/font" Target="fonts/InterLight-bold.fntdata"/><Relationship Id="rId21" Type="http://schemas.openxmlformats.org/officeDocument/2006/relationships/font" Target="fonts/InterLight-regular.fntdata"/><Relationship Id="rId24" Type="http://schemas.openxmlformats.org/officeDocument/2006/relationships/font" Target="fonts/InterLight-boldItalic.fntdata"/><Relationship Id="rId23" Type="http://schemas.openxmlformats.org/officeDocument/2006/relationships/font" Target="fonts/InterLight-italic.fntdata"/><Relationship Id="rId26" Type="http://schemas.openxmlformats.org/officeDocument/2006/relationships/font" Target="fonts/GowunBatang-bold.fntdata"/><Relationship Id="rId25" Type="http://schemas.openxmlformats.org/officeDocument/2006/relationships/font" Target="fonts/GowunBatang-regular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Inter-italic.fntdata"/><Relationship Id="rId51" Type="http://schemas.openxmlformats.org/officeDocument/2006/relationships/font" Target="fonts/NunitoSans-regular.fntdata"/><Relationship Id="rId50" Type="http://schemas.openxmlformats.org/officeDocument/2006/relationships/font" Target="fonts/InterMedium-boldItalic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InterSemiBold-italic.fntdata"/><Relationship Id="rId18" Type="http://schemas.openxmlformats.org/officeDocument/2006/relationships/font" Target="fonts/Inter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7b2941ceb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37b2941ceb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37b2941ceb8_3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37b2941ceb8_3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37b2941ceb8_3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37b2941ceb8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7b2941ceb8_3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7b2941ceb8_3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37b2941ceb8_3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37b2941ceb8_3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7b2941ceb8_3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7b2941ceb8_3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7b2941ceb8_3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7b2941ceb8_3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7b2941ceb8_3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37b2941ceb8_3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37b2941ceb8_3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37b2941ceb8_3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37b2941ceb8_3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37b2941ceb8_3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2" name="Google Shape;22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3" name="Google Shape;22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5" name="Google Shape;24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6" name="Google Shape;24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47" name="Google Shape;24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2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4" name="Google Shape;1684;p102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5" name="Google Shape;1685;p102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6" name="Google Shape;1686;p102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1687" name="Google Shape;1687;p10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02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89" name="Google Shape;1689;p10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90" name="Google Shape;1690;p102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91" name="Google Shape;1691;p102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92" name="Google Shape;1692;p102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93" name="Google Shape;1693;p10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4" name="Google Shape;1694;p102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10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0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98" name="Google Shape;1698;p103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99" name="Google Shape;1699;p103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0" name="Google Shape;1700;p103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1" name="Google Shape;1701;p103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2" name="Google Shape;1702;p103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3" name="Google Shape;1703;p103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4" name="Google Shape;1704;p103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5" name="Google Shape;1705;p103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6" name="Google Shape;1706;p103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7" name="Google Shape;1707;p103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8" name="Google Shape;1708;p103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09" name="Google Shape;1709;p10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10" name="Google Shape;1710;p103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04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13" name="Google Shape;1713;p104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14" name="Google Shape;1714;p104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15" name="Google Shape;1715;p104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16" name="Google Shape;1716;p104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1717" name="Google Shape;1717;p104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04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719" name="Google Shape;1719;p104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720" name="Google Shape;1720;p104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721" name="Google Shape;1721;p104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722" name="Google Shape;1722;p10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3" name="Google Shape;1723;p104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724" name="Google Shape;1724;p10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5" name="Google Shape;1725;p104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05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28" name="Google Shape;1728;p105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0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0" name="Google Shape;1730;p105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1" name="Google Shape;1731;p105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2" name="Google Shape;1732;p105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1733" name="Google Shape;1733;p105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1734" name="Google Shape;1734;p105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1735" name="Google Shape;1735;p105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0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9" name="Google Shape;1739;p106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0" name="Google Shape;1740;p106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741" name="Google Shape;1741;p106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42" name="Google Shape;1742;p106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3" name="Google Shape;1743;p10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8" name="Google Shape;1748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1" name="Google Shape;1751;p10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2" name="Google Shape;1752;p10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57" name="Google Shape;1757;p1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0" name="Google Shape;260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6" name="Google Shape;276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7" name="Google Shape;277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760" name="Google Shape;1760;p1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1" name="Google Shape;1761;p1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6" name="Google Shape;1766;p1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1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0" name="Google Shape;1770;p11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1" name="Google Shape;1771;p11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2" name="Google Shape;1772;p11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3" name="Google Shape;1773;p11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4" name="Google Shape;1774;p11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5" name="Google Shape;1775;p11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8" name="Google Shape;1778;p11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79" name="Google Shape;1779;p11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782" name="Google Shape;1782;p11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3" name="Google Shape;1783;p11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4" name="Google Shape;1784;p11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11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1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8" name="Google Shape;1788;p11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9" name="Google Shape;1789;p11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790" name="Google Shape;1790;p11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1" name="Google Shape;1791;p11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2" name="Google Shape;1792;p11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3" name="Google Shape;1793;p11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6" name="Google Shape;1796;p12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7" name="Google Shape;1797;p12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8" name="Google Shape;1798;p12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9" name="Google Shape;1799;p12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800" name="Google Shape;1800;p12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1" name="Google Shape;1801;p12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2" name="Google Shape;1802;p12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3" name="Google Shape;1803;p12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6" name="Google Shape;1806;p12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88" name="Google Shape;288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2" name="Google Shape;292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9" name="Google Shape;299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0" name="Google Shape;300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2" name="Google Shape;302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9" name="Google Shape;1809;p12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0" name="Google Shape;1810;p12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1" name="Google Shape;1811;p12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2" name="Google Shape;1812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3" name="Google Shape;1813;p12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4" name="Google Shape;1814;p12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2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7" name="Google Shape;1817;p12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8" name="Google Shape;1818;p12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9" name="Google Shape;1819;p12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0" name="Google Shape;1820;p12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1" name="Google Shape;1821;p12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2" name="Google Shape;1822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3" name="Google Shape;1823;p12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4" name="Google Shape;1824;p12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5" name="Google Shape;1825;p12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2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0" name="Google Shape;1830;p12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1" name="Google Shape;1831;p12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2" name="Google Shape;1832;p12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3" name="Google Shape;1833;p12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4" name="Google Shape;1834;p12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5" name="Google Shape;1835;p12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6" name="Google Shape;1836;p12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7" name="Google Shape;1837;p12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8" name="Google Shape;1838;p12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06" name="Google Shape;30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10" name="Google Shape;310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0" name="Google Shape;320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1" name="Google Shape;321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22" name="Google Shape;322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0" name="Google Shape;330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40" name="Google Shape;340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46" name="Google Shape;346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0" name="Google Shape;350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1" name="Google Shape;351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3" name="Google Shape;353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6" name="Google Shape;356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7" name="Google Shape;357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8" name="Google Shape;358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4" name="Google Shape;364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6" name="Google Shape;366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8" name="Google Shape;368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76" name="Google Shape;376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0" name="Google Shape;380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2" name="Google Shape;402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3" name="Google Shape;403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5" name="Google Shape;405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4" name="Google Shape;414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5" name="Google Shape;415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8" name="Google Shape;418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9" name="Google Shape;419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20" name="Google Shape;420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4" name="Google Shape;424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8" name="Google Shape;428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8" name="Google Shape;28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5" name="Google Shape;43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7" name="Google Shape;43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9" name="Google Shape;43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0" name="Google Shape;44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1" name="Google Shape;44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9" name="Google Shape;44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0" name="Google Shape;45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1" name="Google Shape;45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2" name="Google Shape;45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3" name="Google Shape;45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4" name="Google Shape;45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56" name="Google Shape;45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58" name="Google Shape;45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3" name="Google Shape;46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4" name="Google Shape;46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2" name="Google Shape;482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4" name="Google Shape;494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8" name="Google Shape;508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9" name="Google Shape;509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0" name="Google Shape;510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2" name="Google Shape;512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4" name="Google Shape;514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5" name="Google Shape;515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8" name="Google Shape;518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0" name="Google Shape;520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9" name="Google Shape;529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30" name="Google Shape;530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36" name="Google Shape;536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41" name="Google Shape;541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8" name="Google Shape;548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52" name="Google Shape;55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56" name="Google Shape;556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7" name="Google Shape;557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9" name="Google Shape;559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60" name="Google Shape;560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1" name="Google Shape;561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64" name="Google Shape;564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7" name="Google Shape;567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68" name="Google Shape;568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72" name="Google Shape;57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75" name="Google Shape;575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81" name="Google Shape;581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8" name="Google Shape;588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9" name="Google Shape;589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0" name="Google Shape;590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1" name="Google Shape;591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594" name="Google Shape;594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5" name="Google Shape;595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97" name="Google Shape;597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598" name="Google Shape;598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04" name="Google Shape;604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07" name="Google Shape;607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14" name="Google Shape;61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0" name="Google Shape;620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1" name="Google Shape;621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24" name="Google Shape;624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0" name="Google Shape;50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1" name="Google Shape;51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3" name="Google Shape;53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1" name="Google Shape;671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7" name="Google Shape;677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4" name="Google Shape;684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5" name="Google Shape;685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6" name="Google Shape;686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687" name="Google Shape;687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0" name="Google Shape;690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1" name="Google Shape;691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2" name="Google Shape;692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5" name="Google Shape;695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9" name="Google Shape;699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5" name="Google Shape;705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6" name="Google Shape;706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07" name="Google Shape;707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15" name="Google Shape;715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6" name="Google Shape;716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8" name="Google Shape;718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0" name="Google Shape;720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3" name="Google Shape;723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31" name="Google Shape;731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2" name="Google Shape;732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34" name="Google Shape;734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46" name="Google Shape;746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7" name="Google Shape;747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9" name="Google Shape;749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57" name="Google Shape;757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8" name="Google Shape;758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0" name="Google Shape;760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1" name="Google Shape;761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2" name="Google Shape;762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3" name="Google Shape;763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66" name="Google Shape;766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9" name="Google Shape;769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70" name="Google Shape;770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78" name="Google Shape;778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9" name="Google Shape;779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1" name="Google Shape;781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82" name="Google Shape;782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89" name="Google Shape;789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0" name="Google Shape;790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3" name="Google Shape;79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6" name="Google Shape;79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97" name="Google Shape;79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6" name="Google Shape;806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9" name="Google Shape;809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0" name="Google Shape;810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8" name="Google Shape;818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9" name="Google Shape;819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0" name="Google Shape;820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36" name="Google Shape;836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2" name="Google Shape;842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3" name="Google Shape;843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6" name="Google Shape;846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9" name="Google Shape;849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3" name="Google Shape;853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855" name="Google Shape;855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58" name="Google Shape;858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1" name="Google Shape;861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" name="Google Shape;87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1" name="Google Shape;881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2" name="Google Shape;882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3" name="Google Shape;883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86" name="Google Shape;886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7" name="Google Shape;887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8" name="Google Shape;888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9" name="Google Shape;889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0" name="Google Shape;890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4" name="Google Shape;894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5" name="Google Shape;895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6" name="Google Shape;896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7" name="Google Shape;897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8" name="Google Shape;898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899" name="Google Shape;899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3" name="Google Shape;903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4" name="Google Shape;904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05" name="Google Shape;905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11" name="Google Shape;911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5" name="Google Shape;915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7" name="Google Shape;917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9" name="Google Shape;919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" name="Google Shape;82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4" name="Google Shape;84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23" name="Google Shape;92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26" name="Google Shape;92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7" name="Google Shape;92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0" name="Google Shape;93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6" name="Google Shape;94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5" name="Google Shape;95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6" name="Google Shape;95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9" name="Google Shape;95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0" name="Google Shape;96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1" name="Google Shape;96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2" name="Google Shape;96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5" name="Google Shape;96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6" name="Google Shape;966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8" name="Google Shape;968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69" name="Google Shape;969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70" name="Google Shape;970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2" name="Google Shape;972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3" name="Google Shape;973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74" name="Google Shape;974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1" name="Google Shape;981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2" name="Google Shape;982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3" name="Google Shape;983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4" name="Google Shape;984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5" name="Google Shape;985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6" name="Google Shape;986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7" name="Google Shape;987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8" name="Google Shape;988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9" name="Google Shape;989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90" name="Google Shape;990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6" name="Google Shape;996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7" name="Google Shape;997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8" name="Google Shape;998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999" name="Google Shape;999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9" name="Google Shape;1009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0" name="Google Shape;1010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1" name="Google Shape;1011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2" name="Google Shape;1012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3" name="Google Shape;1013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5" name="Google Shape;1015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16" name="Google Shape;1016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0" name="Google Shape;1020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22" name="Google Shape;1022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8" name="Google Shape;1028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3" name="Google Shape;1033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Google Shape;103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4" name="Google Shape;1044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5" name="Google Shape;1045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46" name="Google Shape;1046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2" name="Google Shape;1052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3" name="Google Shape;1053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54" name="Google Shape;1054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" name="Google Shape;1063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2" name="Google Shape;1072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5" name="Google Shape;1075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" name="Google Shape;117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79" name="Google Shape;107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84" name="Google Shape;108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88" name="Google Shape;1088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93" name="Google Shape;1093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95" name="Google Shape;1095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6" name="Google Shape;1096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00" name="Google Shape;1100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1" name="Google Shape;1101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3" name="Google Shape;1103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04" name="Google Shape;1104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5" name="Google Shape;1105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11" name="Google Shape;111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7" name="Google Shape;1117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8" name="Google Shape;1118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19" name="Google Shape;1119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22" name="Google Shape;1122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3" name="Google Shape;1123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5" name="Google Shape;1125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26" name="Google Shape;1126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7" name="Google Shape;1127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9" name="Google Shape;1129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1" name="Google Shape;1131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2" name="Google Shape;1132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4" name="Google Shape;1134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5" name="Google Shape;1135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36" name="Google Shape;1136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2" name="Google Shape;1142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3" name="Google Shape;1143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47" name="Google Shape;1147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8" name="Google Shape;1148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51" name="Google Shape;115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2" name="Google Shape;115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55" name="Google Shape;115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6" name="Google Shape;115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8" name="Google Shape;1158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59" name="Google Shape;1159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64" name="Google Shape;1164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70" name="Google Shape;1170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3" name="Google Shape;1173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76" name="Google Shape;117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7" name="Google Shape;1177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9" name="Google Shape;1179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80" name="Google Shape;11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84" name="Google Shape;11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87" name="Google Shape;1187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88" name="Google Shape;1188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9" name="Google Shape;1189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0" name="Google Shape;1190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1" name="Google Shape;1191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92" name="Google Shape;1192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3" name="Google Shape;119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8" name="Google Shape;1198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9" name="Google Shape;1199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1" name="Google Shape;1201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2" name="Google Shape;1202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3" name="Google Shape;1203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4" name="Google Shape;1204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5" name="Google Shape;1205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08" name="Google Shape;120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1" name="Google Shape;1211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12" name="Google Shape;121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16" name="Google Shape;1216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9" name="Google Shape;1219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0" name="Google Shape;1220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1" name="Google Shape;1221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2" name="Google Shape;1222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3" name="Google Shape;1223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24" name="Google Shape;1224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25" name="Google Shape;1225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9" name="Google Shape;1229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31" name="Google Shape;1231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9" name="Google Shape;1239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0" name="Google Shape;1240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1" name="Google Shape;1241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44" name="Google Shape;1244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7" name="Google Shape;1247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48" name="Google Shape;1248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9" name="Google Shape;1249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1" name="Google Shape;1251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52" name="Google Shape;1252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3" name="Google Shape;1253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5" name="Google Shape;1255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56" name="Google Shape;1256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7" name="Google Shape;1257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9" name="Google Shape;1259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0" name="Google Shape;1260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1" name="Google Shape;1261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2" name="Google Shape;1262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3" name="Google Shape;1263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4" name="Google Shape;1264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6" name="Google Shape;1266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67" name="Google Shape;1267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5" name="Google Shape;1275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6" name="Google Shape;1276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7" name="Google Shape;1277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8" name="Google Shape;1278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9" name="Google Shape;1279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0" name="Google Shape;1280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83" name="Google Shape;1283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84" name="Google Shape;1284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1" name="Google Shape;1291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92" name="Google Shape;1292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8" name="Google Shape;1298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9" name="Google Shape;1299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" name="Google Shape;128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3" name="Google Shape;133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" name="Google Shape;134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45" name="Google Shape;145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" name="Google Shape;147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8" name="Google Shape;148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9" name="Google Shape;149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0" name="Google Shape;150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1" name="Google Shape;151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2" name="Google Shape;152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2" name="Google Shape;130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3" name="Google Shape;130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04" name="Google Shape;130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0" name="Google Shape;131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1" name="Google Shape;131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2" name="Google Shape;131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5" name="Google Shape;1315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6" name="Google Shape;13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7" name="Google Shape;1317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8" name="Google Shape;1318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9" name="Google Shape;1319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0" name="Google Shape;1320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6" name="Google Shape;1326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28" name="Google Shape;1328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1" name="Google Shape;1331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2" name="Google Shape;1332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3" name="Google Shape;1333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4" name="Google Shape;133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0" name="Google Shape;1340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1" name="Google Shape;1341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2" name="Google Shape;1342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3" name="Google Shape;1343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4" name="Google Shape;1344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9" name="Google Shape;1349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0" name="Google Shape;1350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2" name="Google Shape;1352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3" name="Google Shape;135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9" name="Google Shape;1359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0" name="Google Shape;1360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1" name="Google Shape;1361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2" name="Google Shape;1362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3" name="Google Shape;1363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66" name="Google Shape;1366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2" name="Google Shape;1372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4" name="Google Shape;1374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75" name="Google Shape;1375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1" name="Google Shape;1381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2" name="Google Shape;1382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3" name="Google Shape;1383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4" name="Google Shape;1384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5" name="Google Shape;1385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6" name="Google Shape;1386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7" name="Google Shape;1387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8" name="Google Shape;1388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89" name="Google Shape;1389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1" name="Google Shape;1391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4" name="Google Shape;1394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7" name="Google Shape;1397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8" name="Google Shape;1398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9" name="Google Shape;1399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0" name="Google Shape;1400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1" name="Google Shape;1401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2" name="Google Shape;1402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6" name="Google Shape;1406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7" name="Google Shape;1407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08" name="Google Shape;1408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1" name="Google Shape;1411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13" name="Google Shape;1413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6" name="Google Shape;1416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9" name="Google Shape;1419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0" name="Google Shape;142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56" name="Google Shape;156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0" name="Google Shape;160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4" name="Google Shape;164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6" name="Google Shape;166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1" name="Google Shape;171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72" name="Google Shape;172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8" name="Google Shape;178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83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83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429" name="Google Shape;1429;p83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83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31" name="Google Shape;1431;p83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32" name="Google Shape;1432;p83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433" name="Google Shape;1433;p83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83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8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8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438" name="Google Shape;1438;p84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439" name="Google Shape;1439;p8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0" name="Google Shape;1440;p84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8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3" name="Google Shape;1443;p8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444" name="Google Shape;1444;p8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8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8" name="Google Shape;1448;p8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9" name="Google Shape;1449;p8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0" name="Google Shape;1450;p86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51" name="Google Shape;1451;p86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52" name="Google Shape;1452;p86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53" name="Google Shape;1453;p86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54" name="Google Shape;1454;p86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5" name="Google Shape;1455;p86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6" name="Google Shape;1456;p86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7" name="Google Shape;1457;p86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8" name="Google Shape;1458;p86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9" name="Google Shape;1459;p86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0" name="Google Shape;1460;p86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1" name="Google Shape;1461;p86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2" name="Google Shape;1462;p86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3" name="Google Shape;1463;p86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4" name="Google Shape;1464;p86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5" name="Google Shape;1465;p86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6" name="Google Shape;1466;p86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7" name="Google Shape;1467;p86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8" name="Google Shape;1468;p86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9" name="Google Shape;1469;p86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70" name="Google Shape;1470;p86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71" name="Google Shape;1471;p86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72" name="Google Shape;1472;p86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73" name="Google Shape;1473;p86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74" name="Google Shape;1474;p86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87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77" name="Google Shape;1477;p87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78" name="Google Shape;1478;p8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9" name="Google Shape;1479;p8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80" name="Google Shape;1480;p8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81" name="Google Shape;1481;p87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82" name="Google Shape;1482;p87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83" name="Google Shape;1483;p87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84" name="Google Shape;1484;p87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85" name="Google Shape;1485;p87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86" name="Google Shape;1486;p87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87" name="Google Shape;1487;p87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88" name="Google Shape;1488;p87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89" name="Google Shape;1489;p87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90" name="Google Shape;1490;p87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91" name="Google Shape;1491;p87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92" name="Google Shape;1492;p87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493" name="Google Shape;1493;p87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94" name="Google Shape;1494;p87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95" name="Google Shape;1495;p87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8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98" name="Google Shape;1498;p8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99" name="Google Shape;1499;p88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00" name="Google Shape;1500;p8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9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03" name="Google Shape;1503;p89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04" name="Google Shape;1504;p8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05" name="Google Shape;1505;p89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06" name="Google Shape;1506;p8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0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509" name="Google Shape;1509;p90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10" name="Google Shape;1510;p9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11" name="Google Shape;1511;p9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91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91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15" name="Google Shape;1515;p91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16" name="Google Shape;1516;p91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2" name="Google Shape;212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2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19" name="Google Shape;1519;p92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0" name="Google Shape;1520;p92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1" name="Google Shape;1521;p92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2" name="Google Shape;1522;p92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3" name="Google Shape;1523;p92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4" name="Google Shape;1524;p92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25" name="Google Shape;1525;p92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92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27" name="Google Shape;1527;p92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28" name="Google Shape;1528;p92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29" name="Google Shape;1529;p92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30" name="Google Shape;1530;p92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31" name="Google Shape;1531;p92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32" name="Google Shape;1532;p92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33" name="Google Shape;1533;p9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4" name="Google Shape;1534;p92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5" name="Google Shape;1535;p92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6" name="Google Shape;1536;p92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7" name="Google Shape;1537;p92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8" name="Google Shape;1538;p92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39" name="Google Shape;1539;p92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40" name="Google Shape;1540;p92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93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93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4" name="Google Shape;1544;p93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5" name="Google Shape;1545;p9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6" name="Google Shape;1546;p9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47" name="Google Shape;1547;p9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48" name="Google Shape;1548;p9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9" name="Google Shape;1549;p93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0" name="Google Shape;1550;p9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1" name="Google Shape;1551;p9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94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94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55" name="Google Shape;1555;p94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94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7" name="Google Shape;1557;p9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8" name="Google Shape;1558;p9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59" name="Google Shape;1559;p9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0" name="Google Shape;1560;p9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1" name="Google Shape;1561;p94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62" name="Google Shape;1562;p9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63" name="Google Shape;1563;p9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Google Shape;1565;p95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95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67" name="Google Shape;1567;p95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9" name="Google Shape;1569;p95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70" name="Google Shape;1570;p95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1" name="Google Shape;1571;p95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2" name="Google Shape;1572;p95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73" name="Google Shape;1573;p95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4" name="Google Shape;1574;p9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5" name="Google Shape;1575;p9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96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6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79" name="Google Shape;1579;p96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96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1" name="Google Shape;1581;p96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82" name="Google Shape;1582;p96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83" name="Google Shape;1583;p96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4" name="Google Shape;1584;p96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5" name="Google Shape;1585;p9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6" name="Google Shape;1586;p9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7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9" name="Google Shape;1589;p97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0" name="Google Shape;1590;p97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1" name="Google Shape;1591;p97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592" name="Google Shape;1592;p97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593" name="Google Shape;1593;p97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594" name="Google Shape;1594;p9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5" name="Google Shape;1595;p9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96" name="Google Shape;1596;p9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98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98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00" name="Google Shape;1600;p98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01" name="Google Shape;1601;p98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602" name="Google Shape;1602;p98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3" name="Google Shape;1603;p98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04" name="Google Shape;1604;p98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605" name="Google Shape;1605;p98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98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7" name="Google Shape;1607;p98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8" name="Google Shape;1608;p9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9" name="Google Shape;1609;p9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9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99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3" name="Google Shape;1613;p99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4" name="Google Shape;1614;p99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5" name="Google Shape;1615;p99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6" name="Google Shape;1616;p99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7" name="Google Shape;1617;p99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8" name="Google Shape;1618;p99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19" name="Google Shape;1619;p99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0" name="Google Shape;1620;p99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1" name="Google Shape;1621;p99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2" name="Google Shape;1622;p99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3" name="Google Shape;1623;p99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4" name="Google Shape;1624;p99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5" name="Google Shape;1625;p99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26" name="Google Shape;1626;p99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7" name="Google Shape;1627;p99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28" name="Google Shape;1628;p99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29" name="Google Shape;1629;p99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0" name="Google Shape;1630;p99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1" name="Google Shape;1631;p99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2" name="Google Shape;1632;p99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3" name="Google Shape;1633;p99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34" name="Google Shape;1634;p99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35" name="Google Shape;1635;p99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636" name="Google Shape;1636;p99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37" name="Google Shape;1637;p9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38" name="Google Shape;1638;p99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10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00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642" name="Google Shape;1642;p100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3" name="Google Shape;1643;p100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644" name="Google Shape;1644;p100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5" name="Google Shape;1645;p100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646" name="Google Shape;1646;p100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47" name="Google Shape;1647;p100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8" name="Google Shape;1648;p100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9" name="Google Shape;1649;p100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50" name="Google Shape;1650;p10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51" name="Google Shape;1651;p100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2" name="Google Shape;1652;p100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10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01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656" name="Google Shape;1656;p101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657" name="Google Shape;1657;p101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8" name="Google Shape;1658;p101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9" name="Google Shape;1659;p101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0" name="Google Shape;1660;p101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1" name="Google Shape;1661;p101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2" name="Google Shape;1662;p10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3" name="Google Shape;1663;p101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4" name="Google Shape;1664;p101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5" name="Google Shape;1665;p101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6" name="Google Shape;1666;p101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7" name="Google Shape;1667;p101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8" name="Google Shape;1668;p101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9" name="Google Shape;1669;p101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0" name="Google Shape;1670;p101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1" name="Google Shape;1671;p101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2" name="Google Shape;1672;p101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3" name="Google Shape;1673;p101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4" name="Google Shape;1674;p101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5" name="Google Shape;1675;p101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6" name="Google Shape;1676;p101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7" name="Google Shape;1677;p101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8" name="Google Shape;1678;p101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9" name="Google Shape;1679;p101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0" name="Google Shape;1680;p101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1" name="Google Shape;1681;p101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44" Type="http://schemas.openxmlformats.org/officeDocument/2006/relationships/theme" Target="../theme/theme3.xml"/><Relationship Id="rId43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2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24" name="Google Shape;1424;p82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25" name="Google Shape;1425;p82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26"/>
          <p:cNvSpPr txBox="1"/>
          <p:nvPr>
            <p:ph type="title"/>
          </p:nvPr>
        </p:nvSpPr>
        <p:spPr>
          <a:xfrm>
            <a:off x="909000" y="1332775"/>
            <a:ext cx="7424100" cy="24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200">
                <a:latin typeface="Impact"/>
                <a:ea typeface="Impact"/>
                <a:cs typeface="Impact"/>
                <a:sym typeface="Impact"/>
              </a:rPr>
              <a:t>AI AGENT-BASED </a:t>
            </a:r>
            <a:endParaRPr b="0" sz="6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200">
                <a:latin typeface="Impact"/>
                <a:ea typeface="Impact"/>
                <a:cs typeface="Impact"/>
                <a:sym typeface="Impact"/>
              </a:rPr>
              <a:t>SUDOKU SOLVER</a:t>
            </a:r>
            <a:endParaRPr b="0" sz="6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6350">
              <a:solidFill>
                <a:srgbClr val="FFFFFF"/>
              </a:solidFill>
              <a:highlight>
                <a:srgbClr val="351C1C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3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983" name="Google Shape;1983;p135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27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grpSp>
        <p:nvGrpSpPr>
          <p:cNvPr id="1849" name="Google Shape;1849;p127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1850" name="Google Shape;1850;p12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1" name="Google Shape;1851;p12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2" name="Google Shape;1852;p12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53" name="Google Shape;1853;p127"/>
          <p:cNvSpPr txBox="1"/>
          <p:nvPr/>
        </p:nvSpPr>
        <p:spPr>
          <a:xfrm>
            <a:off x="1546325" y="97225"/>
            <a:ext cx="57072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Group 2 </a:t>
            </a:r>
            <a:endParaRPr sz="41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4" name="Google Shape;1854;p127"/>
          <p:cNvSpPr txBox="1"/>
          <p:nvPr/>
        </p:nvSpPr>
        <p:spPr>
          <a:xfrm>
            <a:off x="0" y="1627125"/>
            <a:ext cx="85752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Sabiqun Nahar Ritu 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ID : 2021597042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Md. Shakibur Rahman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ID : 2013534042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Rifa nanziba keka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ID : 2021936642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28"/>
          <p:cNvSpPr txBox="1"/>
          <p:nvPr>
            <p:ph type="title"/>
          </p:nvPr>
        </p:nvSpPr>
        <p:spPr>
          <a:xfrm>
            <a:off x="228600" y="256925"/>
            <a:ext cx="5707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Impact"/>
                <a:ea typeface="Impact"/>
                <a:cs typeface="Impact"/>
                <a:sym typeface="Impact"/>
              </a:rPr>
              <a:t>INTRODUCTION &amp; OBJECTIVE</a:t>
            </a:r>
            <a:endParaRPr/>
          </a:p>
        </p:txBody>
      </p:sp>
      <p:grpSp>
        <p:nvGrpSpPr>
          <p:cNvPr id="1860" name="Google Shape;1860;p128"/>
          <p:cNvGrpSpPr/>
          <p:nvPr/>
        </p:nvGrpSpPr>
        <p:grpSpPr>
          <a:xfrm rot="-136384">
            <a:off x="4656833" y="849384"/>
            <a:ext cx="1011771" cy="365934"/>
            <a:chOff x="308528" y="1555007"/>
            <a:chExt cx="1986589" cy="270489"/>
          </a:xfrm>
        </p:grpSpPr>
        <p:sp>
          <p:nvSpPr>
            <p:cNvPr id="1861" name="Google Shape;1861;p128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2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7600" lIns="57600" spcFirstLastPara="1" rIns="57600" wrap="square" tIns="57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8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62" name="Google Shape;1862;p128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2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7600" lIns="57600" spcFirstLastPara="1" rIns="57600" wrap="square" tIns="57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8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863" name="Google Shape;1863;p128"/>
          <p:cNvSpPr txBox="1"/>
          <p:nvPr/>
        </p:nvSpPr>
        <p:spPr>
          <a:xfrm>
            <a:off x="350750" y="1235250"/>
            <a:ext cx="85647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      </a:t>
            </a:r>
            <a:r>
              <a:rPr lang="en" sz="2300">
                <a:solidFill>
                  <a:schemeClr val="dk1"/>
                </a:solidFill>
              </a:rPr>
              <a:t>•	Sudoku → logic-based puzzle solved via constraints.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	•	Goal: Build an AI agent to solve Sudoku efficiently with an interactive GUI.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	•	Approach: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	•	CSP + Backtracking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	•	Forward Checking + Heuristics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	•	GUI using Tkinter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864" name="Google Shape;1864;p128"/>
          <p:cNvSpPr txBox="1"/>
          <p:nvPr>
            <p:ph idx="1" type="body"/>
          </p:nvPr>
        </p:nvSpPr>
        <p:spPr>
          <a:xfrm>
            <a:off x="4142105" y="4591100"/>
            <a:ext cx="2008200" cy="870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865" name="Google Shape;1865;p128"/>
          <p:cNvSpPr txBox="1"/>
          <p:nvPr>
            <p:ph idx="4294967295" type="body"/>
          </p:nvPr>
        </p:nvSpPr>
        <p:spPr>
          <a:xfrm>
            <a:off x="2372920" y="4591100"/>
            <a:ext cx="1704600" cy="741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866" name="Google Shape;1866;p128"/>
          <p:cNvSpPr txBox="1"/>
          <p:nvPr>
            <p:ph idx="4294967295" type="body"/>
          </p:nvPr>
        </p:nvSpPr>
        <p:spPr>
          <a:xfrm>
            <a:off x="6215075" y="4591100"/>
            <a:ext cx="2008200" cy="1065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867" name="Google Shape;1867;p128"/>
          <p:cNvGrpSpPr/>
          <p:nvPr/>
        </p:nvGrpSpPr>
        <p:grpSpPr>
          <a:xfrm flipH="1">
            <a:off x="2129500" y="4517739"/>
            <a:ext cx="5973884" cy="29060"/>
            <a:chOff x="313850" y="3167025"/>
            <a:chExt cx="8432925" cy="142800"/>
          </a:xfrm>
        </p:grpSpPr>
        <p:cxnSp>
          <p:nvCxnSpPr>
            <p:cNvPr id="1868" name="Google Shape;1868;p128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9" name="Google Shape;1869;p128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70" name="Google Shape;1870;p128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71" name="Google Shape;1871;p128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872" name="Google Shape;1872;p128"/>
          <p:cNvSpPr txBox="1"/>
          <p:nvPr/>
        </p:nvSpPr>
        <p:spPr>
          <a:xfrm flipH="1">
            <a:off x="761950" y="459036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29"/>
          <p:cNvSpPr txBox="1"/>
          <p:nvPr>
            <p:ph idx="6" type="title"/>
          </p:nvPr>
        </p:nvSpPr>
        <p:spPr>
          <a:xfrm>
            <a:off x="228600" y="457200"/>
            <a:ext cx="7300200" cy="1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Impact"/>
                <a:ea typeface="Impact"/>
                <a:cs typeface="Impact"/>
                <a:sym typeface="Impact"/>
              </a:rPr>
              <a:t>SUDOKU AS CSP</a:t>
            </a:r>
            <a:endParaRPr b="0" sz="3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29"/>
          <p:cNvSpPr txBox="1"/>
          <p:nvPr/>
        </p:nvSpPr>
        <p:spPr>
          <a:xfrm>
            <a:off x="451175" y="1608675"/>
            <a:ext cx="83433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   •	Each of 81 cells = a variable.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Domain = digits 1–9 (or pre-filled).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Constraints: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No repeats in rows, columns, or 3×3 subgrids.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Solution = all constraints satisfied.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1879" name="Google Shape;1879;p129"/>
          <p:cNvGrpSpPr/>
          <p:nvPr/>
        </p:nvGrpSpPr>
        <p:grpSpPr>
          <a:xfrm flipH="1" rot="10800000">
            <a:off x="2679601" y="943464"/>
            <a:ext cx="1605959" cy="320503"/>
            <a:chOff x="308528" y="1555007"/>
            <a:chExt cx="1986589" cy="270489"/>
          </a:xfrm>
        </p:grpSpPr>
        <p:sp>
          <p:nvSpPr>
            <p:cNvPr id="1880" name="Google Shape;1880;p12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81" name="Google Shape;1881;p12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882" name="Google Shape;1882;p129"/>
          <p:cNvSpPr txBox="1"/>
          <p:nvPr>
            <p:ph idx="1" type="body"/>
          </p:nvPr>
        </p:nvSpPr>
        <p:spPr>
          <a:xfrm>
            <a:off x="4294505" y="4602973"/>
            <a:ext cx="2008200" cy="4674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883" name="Google Shape;1883;p129"/>
          <p:cNvSpPr txBox="1"/>
          <p:nvPr>
            <p:ph idx="2" type="body"/>
          </p:nvPr>
        </p:nvSpPr>
        <p:spPr>
          <a:xfrm>
            <a:off x="2525320" y="4602973"/>
            <a:ext cx="1704600" cy="3975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884" name="Google Shape;1884;p129"/>
          <p:cNvSpPr txBox="1"/>
          <p:nvPr>
            <p:ph idx="3" type="body"/>
          </p:nvPr>
        </p:nvSpPr>
        <p:spPr>
          <a:xfrm>
            <a:off x="6367475" y="4602973"/>
            <a:ext cx="2008200" cy="5700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885" name="Google Shape;1885;p129"/>
          <p:cNvGrpSpPr/>
          <p:nvPr/>
        </p:nvGrpSpPr>
        <p:grpSpPr>
          <a:xfrm flipH="1">
            <a:off x="2281900" y="4511618"/>
            <a:ext cx="5973884" cy="36228"/>
            <a:chOff x="313850" y="3167025"/>
            <a:chExt cx="8432925" cy="142800"/>
          </a:xfrm>
        </p:grpSpPr>
        <p:cxnSp>
          <p:nvCxnSpPr>
            <p:cNvPr id="1886" name="Google Shape;1886;p129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7" name="Google Shape;1887;p129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88" name="Google Shape;1888;p129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89" name="Google Shape;1889;p129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890" name="Google Shape;1890;p129"/>
          <p:cNvSpPr txBox="1"/>
          <p:nvPr/>
        </p:nvSpPr>
        <p:spPr>
          <a:xfrm flipH="1">
            <a:off x="914350" y="460205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descr="sudoku (Provided by Getty Images)" id="1891" name="Google Shape;189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475" y="228600"/>
            <a:ext cx="2648023" cy="219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30"/>
          <p:cNvSpPr txBox="1"/>
          <p:nvPr>
            <p:ph type="title"/>
          </p:nvPr>
        </p:nvSpPr>
        <p:spPr>
          <a:xfrm>
            <a:off x="228600" y="256925"/>
            <a:ext cx="5707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Impact"/>
                <a:ea typeface="Impact"/>
                <a:cs typeface="Impact"/>
                <a:sym typeface="Impact"/>
              </a:rPr>
              <a:t>AI TECHNIQUES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897" name="Google Shape;1897;p130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1898" name="Google Shape;1898;p130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899" name="Google Shape;1899;p130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00" name="Google Shape;1900;p130"/>
          <p:cNvSpPr txBox="1"/>
          <p:nvPr/>
        </p:nvSpPr>
        <p:spPr>
          <a:xfrm>
            <a:off x="228600" y="1289800"/>
            <a:ext cx="8686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  •	Backtracking: Try values, revert if invalid.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Forward Checking: Prune impossible values early.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MRV Heuristic: Pick the cell with fewest options first.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•	Together → reduce search space, solve faster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1" name="Google Shape;1901;p130"/>
          <p:cNvSpPr txBox="1"/>
          <p:nvPr>
            <p:ph idx="1" type="body"/>
          </p:nvPr>
        </p:nvSpPr>
        <p:spPr>
          <a:xfrm>
            <a:off x="4142105" y="4454498"/>
            <a:ext cx="2008200" cy="1206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902" name="Google Shape;1902;p130"/>
          <p:cNvSpPr txBox="1"/>
          <p:nvPr>
            <p:ph idx="4294967295" type="body"/>
          </p:nvPr>
        </p:nvSpPr>
        <p:spPr>
          <a:xfrm>
            <a:off x="2372920" y="4454498"/>
            <a:ext cx="1704600" cy="1029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903" name="Google Shape;1903;p130"/>
          <p:cNvSpPr txBox="1"/>
          <p:nvPr>
            <p:ph idx="4294967295" type="body"/>
          </p:nvPr>
        </p:nvSpPr>
        <p:spPr>
          <a:xfrm>
            <a:off x="6215075" y="4454498"/>
            <a:ext cx="2008200" cy="1476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904" name="Google Shape;1904;p130"/>
          <p:cNvGrpSpPr/>
          <p:nvPr/>
        </p:nvGrpSpPr>
        <p:grpSpPr>
          <a:xfrm flipH="1">
            <a:off x="2129500" y="4352825"/>
            <a:ext cx="5973884" cy="40298"/>
            <a:chOff x="313850" y="3167025"/>
            <a:chExt cx="8432925" cy="142800"/>
          </a:xfrm>
        </p:grpSpPr>
        <p:cxnSp>
          <p:nvCxnSpPr>
            <p:cNvPr id="1905" name="Google Shape;1905;p130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6" name="Google Shape;1906;p130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07" name="Google Shape;1907;p130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08" name="Google Shape;1908;p130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09" name="Google Shape;1909;p130"/>
          <p:cNvSpPr txBox="1"/>
          <p:nvPr/>
        </p:nvSpPr>
        <p:spPr>
          <a:xfrm flipH="1">
            <a:off x="761950" y="445347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31"/>
          <p:cNvSpPr txBox="1"/>
          <p:nvPr>
            <p:ph type="title"/>
          </p:nvPr>
        </p:nvSpPr>
        <p:spPr>
          <a:xfrm>
            <a:off x="228600" y="256925"/>
            <a:ext cx="5707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Impact"/>
                <a:ea typeface="Impact"/>
                <a:cs typeface="Impact"/>
                <a:sym typeface="Impact"/>
              </a:rPr>
              <a:t>ALGORITHMS OVERVIEW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915" name="Google Shape;1915;p131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1916" name="Google Shape;1916;p131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17" name="Google Shape;1917;p131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18" name="Google Shape;1918;p131"/>
          <p:cNvSpPr txBox="1"/>
          <p:nvPr/>
        </p:nvSpPr>
        <p:spPr>
          <a:xfrm>
            <a:off x="228600" y="943475"/>
            <a:ext cx="8686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•	Forward Checking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Eliminates invalid values from related cells after each assignment.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Early backtracking if a domain becomes empty.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Backtracking Search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Fills empty cells by trying numbers 1–9.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Retraces steps when a conflict arises.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MRV Heuristic (Minimum Remaining Values)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Chooses the cell with the fewest valid options.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Reduces unnecessary guesses and speeds up solving.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19" name="Google Shape;1919;p131"/>
          <p:cNvSpPr txBox="1"/>
          <p:nvPr>
            <p:ph idx="1" type="body"/>
          </p:nvPr>
        </p:nvSpPr>
        <p:spPr>
          <a:xfrm>
            <a:off x="4142105" y="4591100"/>
            <a:ext cx="2008200" cy="870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920" name="Google Shape;1920;p131"/>
          <p:cNvSpPr txBox="1"/>
          <p:nvPr>
            <p:ph idx="4294967295" type="body"/>
          </p:nvPr>
        </p:nvSpPr>
        <p:spPr>
          <a:xfrm>
            <a:off x="2372920" y="4591100"/>
            <a:ext cx="1704600" cy="741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921" name="Google Shape;1921;p131"/>
          <p:cNvSpPr txBox="1"/>
          <p:nvPr>
            <p:ph idx="4294967295" type="body"/>
          </p:nvPr>
        </p:nvSpPr>
        <p:spPr>
          <a:xfrm>
            <a:off x="6215075" y="4591100"/>
            <a:ext cx="2008200" cy="1065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922" name="Google Shape;1922;p131"/>
          <p:cNvGrpSpPr/>
          <p:nvPr/>
        </p:nvGrpSpPr>
        <p:grpSpPr>
          <a:xfrm flipH="1">
            <a:off x="2129500" y="4517739"/>
            <a:ext cx="5973884" cy="29060"/>
            <a:chOff x="313850" y="3167025"/>
            <a:chExt cx="8432925" cy="142800"/>
          </a:xfrm>
        </p:grpSpPr>
        <p:cxnSp>
          <p:nvCxnSpPr>
            <p:cNvPr id="1923" name="Google Shape;1923;p131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4" name="Google Shape;1924;p131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25" name="Google Shape;1925;p131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26" name="Google Shape;1926;p131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27" name="Google Shape;1927;p131"/>
          <p:cNvSpPr txBox="1"/>
          <p:nvPr/>
        </p:nvSpPr>
        <p:spPr>
          <a:xfrm flipH="1">
            <a:off x="761950" y="459036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2" name="Google Shape;1932;p132"/>
          <p:cNvGrpSpPr/>
          <p:nvPr/>
        </p:nvGrpSpPr>
        <p:grpSpPr>
          <a:xfrm>
            <a:off x="-15" y="760299"/>
            <a:ext cx="3266516" cy="3487960"/>
            <a:chOff x="536925" y="238125"/>
            <a:chExt cx="6546125" cy="5238750"/>
          </a:xfrm>
        </p:grpSpPr>
        <p:sp>
          <p:nvSpPr>
            <p:cNvPr id="1933" name="Google Shape;1933;p132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34" name="Google Shape;1934;p132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35" name="Google Shape;1935;p132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36" name="Google Shape;1936;p132"/>
          <p:cNvSpPr txBox="1"/>
          <p:nvPr>
            <p:ph idx="1" type="body"/>
          </p:nvPr>
        </p:nvSpPr>
        <p:spPr>
          <a:xfrm>
            <a:off x="3499175" y="228600"/>
            <a:ext cx="5416200" cy="19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•	Built with Tkinter.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	•	9x9 grid for user input.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	•	Solve button activates AI solver.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	•	Displays solution on the same interface with a simple, clean layout.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32"/>
          <p:cNvSpPr txBox="1"/>
          <p:nvPr>
            <p:ph type="title"/>
          </p:nvPr>
        </p:nvSpPr>
        <p:spPr>
          <a:xfrm>
            <a:off x="228600" y="2090550"/>
            <a:ext cx="383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GUI DESIGN</a:t>
            </a:r>
            <a:endParaRPr sz="3600"/>
          </a:p>
        </p:txBody>
      </p:sp>
      <p:pic>
        <p:nvPicPr>
          <p:cNvPr id="1938" name="Google Shape;193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650" y="2090550"/>
            <a:ext cx="4603749" cy="21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32"/>
          <p:cNvSpPr txBox="1"/>
          <p:nvPr>
            <p:ph idx="1" type="body"/>
          </p:nvPr>
        </p:nvSpPr>
        <p:spPr>
          <a:xfrm>
            <a:off x="4142105" y="4591100"/>
            <a:ext cx="2008200" cy="870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940" name="Google Shape;1940;p132"/>
          <p:cNvSpPr txBox="1"/>
          <p:nvPr>
            <p:ph idx="4294967295" type="body"/>
          </p:nvPr>
        </p:nvSpPr>
        <p:spPr>
          <a:xfrm>
            <a:off x="2372920" y="4591100"/>
            <a:ext cx="1704600" cy="741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941" name="Google Shape;1941;p132"/>
          <p:cNvSpPr txBox="1"/>
          <p:nvPr>
            <p:ph idx="4294967295" type="body"/>
          </p:nvPr>
        </p:nvSpPr>
        <p:spPr>
          <a:xfrm>
            <a:off x="6215075" y="4591100"/>
            <a:ext cx="2008200" cy="1065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942" name="Google Shape;1942;p132"/>
          <p:cNvGrpSpPr/>
          <p:nvPr/>
        </p:nvGrpSpPr>
        <p:grpSpPr>
          <a:xfrm flipH="1">
            <a:off x="2129500" y="4517739"/>
            <a:ext cx="5973884" cy="29060"/>
            <a:chOff x="313850" y="3167025"/>
            <a:chExt cx="8432925" cy="142800"/>
          </a:xfrm>
        </p:grpSpPr>
        <p:cxnSp>
          <p:nvCxnSpPr>
            <p:cNvPr id="1943" name="Google Shape;1943;p132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4" name="Google Shape;1944;p132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45" name="Google Shape;1945;p132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46" name="Google Shape;1946;p132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47" name="Google Shape;1947;p132"/>
          <p:cNvSpPr txBox="1"/>
          <p:nvPr/>
        </p:nvSpPr>
        <p:spPr>
          <a:xfrm flipH="1">
            <a:off x="761950" y="459036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33"/>
          <p:cNvSpPr txBox="1"/>
          <p:nvPr/>
        </p:nvSpPr>
        <p:spPr>
          <a:xfrm>
            <a:off x="528675" y="228600"/>
            <a:ext cx="648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ADVANTAGES &amp; USE CASES</a:t>
            </a:r>
            <a:endParaRPr sz="3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53" name="Google Shape;1953;p133"/>
          <p:cNvSpPr txBox="1"/>
          <p:nvPr/>
        </p:nvSpPr>
        <p:spPr>
          <a:xfrm>
            <a:off x="152400" y="967500"/>
            <a:ext cx="8538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Advantages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Always finds a solution if one exists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Efficient with propagation + heuristics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Systematic and easy to scale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 Cases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Sudoku solvers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N-Queens and similar CSP puzzles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•	Crosswords, timetabling, and general CSPs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54" name="Google Shape;1954;p133"/>
          <p:cNvSpPr txBox="1"/>
          <p:nvPr>
            <p:ph idx="7" type="body"/>
          </p:nvPr>
        </p:nvSpPr>
        <p:spPr>
          <a:xfrm>
            <a:off x="4142105" y="4591100"/>
            <a:ext cx="2008200" cy="870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955" name="Google Shape;1955;p133"/>
          <p:cNvSpPr txBox="1"/>
          <p:nvPr>
            <p:ph idx="6" type="body"/>
          </p:nvPr>
        </p:nvSpPr>
        <p:spPr>
          <a:xfrm>
            <a:off x="2372920" y="4591100"/>
            <a:ext cx="1704600" cy="741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956" name="Google Shape;1956;p133"/>
          <p:cNvSpPr txBox="1"/>
          <p:nvPr>
            <p:ph idx="8" type="body"/>
          </p:nvPr>
        </p:nvSpPr>
        <p:spPr>
          <a:xfrm>
            <a:off x="6215075" y="4591100"/>
            <a:ext cx="2008200" cy="1065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957" name="Google Shape;1957;p133"/>
          <p:cNvGrpSpPr/>
          <p:nvPr/>
        </p:nvGrpSpPr>
        <p:grpSpPr>
          <a:xfrm flipH="1">
            <a:off x="2129500" y="4517739"/>
            <a:ext cx="5973884" cy="29060"/>
            <a:chOff x="313850" y="3167025"/>
            <a:chExt cx="8432925" cy="142800"/>
          </a:xfrm>
        </p:grpSpPr>
        <p:cxnSp>
          <p:nvCxnSpPr>
            <p:cNvPr id="1958" name="Google Shape;1958;p133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9" name="Google Shape;1959;p133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60" name="Google Shape;1960;p133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61" name="Google Shape;1961;p133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62" name="Google Shape;1962;p133"/>
          <p:cNvSpPr txBox="1"/>
          <p:nvPr/>
        </p:nvSpPr>
        <p:spPr>
          <a:xfrm flipH="1">
            <a:off x="762100" y="4590350"/>
            <a:ext cx="104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34"/>
          <p:cNvSpPr txBox="1"/>
          <p:nvPr>
            <p:ph idx="6" type="title"/>
          </p:nvPr>
        </p:nvSpPr>
        <p:spPr>
          <a:xfrm>
            <a:off x="228600" y="228600"/>
            <a:ext cx="76251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Impact"/>
                <a:ea typeface="Impact"/>
                <a:cs typeface="Impact"/>
                <a:sym typeface="Impact"/>
              </a:rPr>
              <a:t>CONCLUSION &amp; NEXT STEPS</a:t>
            </a:r>
            <a:endParaRPr b="0" sz="3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68" name="Google Shape;1968;p134"/>
          <p:cNvSpPr txBox="1"/>
          <p:nvPr/>
        </p:nvSpPr>
        <p:spPr>
          <a:xfrm>
            <a:off x="406450" y="973675"/>
            <a:ext cx="82215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Conclusion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	•	Applied CSP with backtracking and heuristics to solve Sudoku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	•	Achieved efficient solving with a simple GUI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Next Steps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	•	Improve GUI with highlighting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	•	Add puzzle generator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	•	Extend to larger boards (e.g., 16×16)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	•	Test advanced methods (AC-3, genetic algorithms, ML heuristics)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969" name="Google Shape;1969;p134"/>
          <p:cNvSpPr txBox="1"/>
          <p:nvPr>
            <p:ph idx="1" type="body"/>
          </p:nvPr>
        </p:nvSpPr>
        <p:spPr>
          <a:xfrm>
            <a:off x="4166693" y="4435400"/>
            <a:ext cx="2008200" cy="4674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Md. Shakibur Rahman</a:t>
            </a:r>
            <a:endParaRPr b="1" sz="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74"/>
              </a:spcBef>
              <a:spcAft>
                <a:spcPts val="574"/>
              </a:spcAft>
              <a:buNone/>
            </a:pPr>
            <a:r>
              <a:rPr b="1" lang="en" sz="789">
                <a:latin typeface="Arial"/>
                <a:ea typeface="Arial"/>
                <a:cs typeface="Arial"/>
                <a:sym typeface="Arial"/>
              </a:rPr>
              <a:t>ID : 2013534042</a:t>
            </a:r>
            <a:endParaRPr b="1" sz="1148"/>
          </a:p>
        </p:txBody>
      </p:sp>
      <p:sp>
        <p:nvSpPr>
          <p:cNvPr id="1970" name="Google Shape;1970;p134"/>
          <p:cNvSpPr txBox="1"/>
          <p:nvPr>
            <p:ph idx="2" type="body"/>
          </p:nvPr>
        </p:nvSpPr>
        <p:spPr>
          <a:xfrm>
            <a:off x="2397508" y="4435400"/>
            <a:ext cx="1704600" cy="5301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Sabiqun Nahar Ritu </a:t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/>
              <a:t>ID : 2021597042</a:t>
            </a:r>
            <a:endParaRPr b="1" sz="861"/>
          </a:p>
        </p:txBody>
      </p:sp>
      <p:sp>
        <p:nvSpPr>
          <p:cNvPr id="1971" name="Google Shape;1971;p134"/>
          <p:cNvSpPr txBox="1"/>
          <p:nvPr>
            <p:ph idx="3" type="body"/>
          </p:nvPr>
        </p:nvSpPr>
        <p:spPr>
          <a:xfrm>
            <a:off x="6239663" y="4435400"/>
            <a:ext cx="2008200" cy="722400"/>
          </a:xfrm>
          <a:prstGeom prst="rect">
            <a:avLst/>
          </a:prstGeom>
        </p:spPr>
        <p:txBody>
          <a:bodyPr anchorCtr="0" anchor="t" bIns="65600" lIns="65600" spcFirstLastPara="1" rIns="65600" wrap="square" tIns="65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Rifa nanziba keka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1">
                <a:latin typeface="Arial"/>
                <a:ea typeface="Arial"/>
                <a:cs typeface="Arial"/>
                <a:sym typeface="Arial"/>
              </a:rPr>
              <a:t>ID : 2021936642</a:t>
            </a:r>
            <a:endParaRPr b="1" sz="8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1"/>
          </a:p>
        </p:txBody>
      </p:sp>
      <p:grpSp>
        <p:nvGrpSpPr>
          <p:cNvPr id="1972" name="Google Shape;1972;p134"/>
          <p:cNvGrpSpPr/>
          <p:nvPr/>
        </p:nvGrpSpPr>
        <p:grpSpPr>
          <a:xfrm flipH="1">
            <a:off x="2154087" y="4362039"/>
            <a:ext cx="5973884" cy="29060"/>
            <a:chOff x="313850" y="3167025"/>
            <a:chExt cx="8432925" cy="142800"/>
          </a:xfrm>
        </p:grpSpPr>
        <p:cxnSp>
          <p:nvCxnSpPr>
            <p:cNvPr id="1973" name="Google Shape;1973;p134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4" name="Google Shape;1974;p134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75" name="Google Shape;1975;p134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976" name="Google Shape;1976;p134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600" lIns="65600" spcFirstLastPara="1" rIns="65600" wrap="square" tIns="65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4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77" name="Google Shape;1977;p134"/>
          <p:cNvSpPr txBox="1"/>
          <p:nvPr/>
        </p:nvSpPr>
        <p:spPr>
          <a:xfrm flipH="1">
            <a:off x="634058" y="4434650"/>
            <a:ext cx="98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Group - 2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